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B7-F304-4327-8021-C65E981896FE}" type="datetimeFigureOut">
              <a:rPr lang="en-AU" smtClean="0"/>
              <a:t>5/08/2016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5107-4701-4943-A7F9-A86B499B28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7344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B7-F304-4327-8021-C65E981896FE}" type="datetimeFigureOut">
              <a:rPr lang="en-AU" smtClean="0"/>
              <a:t>5/08/2016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5107-4701-4943-A7F9-A86B499B28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8288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B7-F304-4327-8021-C65E981896FE}" type="datetimeFigureOut">
              <a:rPr lang="en-AU" smtClean="0"/>
              <a:t>5/08/2016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5107-4701-4943-A7F9-A86B499B28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1323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B7-F304-4327-8021-C65E981896FE}" type="datetimeFigureOut">
              <a:rPr lang="en-AU" smtClean="0"/>
              <a:t>5/08/2016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5107-4701-4943-A7F9-A86B499B28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0707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B7-F304-4327-8021-C65E981896FE}" type="datetimeFigureOut">
              <a:rPr lang="en-AU" smtClean="0"/>
              <a:t>5/08/2016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5107-4701-4943-A7F9-A86B499B28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2394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B7-F304-4327-8021-C65E981896FE}" type="datetimeFigureOut">
              <a:rPr lang="en-AU" smtClean="0"/>
              <a:t>5/08/2016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5107-4701-4943-A7F9-A86B499B28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8171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B7-F304-4327-8021-C65E981896FE}" type="datetimeFigureOut">
              <a:rPr lang="en-AU" smtClean="0"/>
              <a:t>5/08/2016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5107-4701-4943-A7F9-A86B499B28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1130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B7-F304-4327-8021-C65E981896FE}" type="datetimeFigureOut">
              <a:rPr lang="en-AU" smtClean="0"/>
              <a:t>5/08/2016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5107-4701-4943-A7F9-A86B499B28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3434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B7-F304-4327-8021-C65E981896FE}" type="datetimeFigureOut">
              <a:rPr lang="en-AU" smtClean="0"/>
              <a:t>5/08/2016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5107-4701-4943-A7F9-A86B499B28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9026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B7-F304-4327-8021-C65E981896FE}" type="datetimeFigureOut">
              <a:rPr lang="en-AU" smtClean="0"/>
              <a:t>5/08/2016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5107-4701-4943-A7F9-A86B499B28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1204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AB7-F304-4327-8021-C65E981896FE}" type="datetimeFigureOut">
              <a:rPr lang="en-AU" smtClean="0"/>
              <a:t>5/08/2016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95107-4701-4943-A7F9-A86B499B28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62511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9AB7-F304-4327-8021-C65E981896FE}" type="datetimeFigureOut">
              <a:rPr lang="en-AU" smtClean="0"/>
              <a:t>5/08/2016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95107-4701-4943-A7F9-A86B499B28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1591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ohnnyplumbplumbing.com/" TargetMode="External"/><Relationship Id="rId2" Type="http://schemas.openxmlformats.org/officeDocument/2006/relationships/hyperlink" Target="mailto:johnny@johnnyplumbplumbing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18853" y="4919008"/>
            <a:ext cx="52611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Ph</a:t>
            </a:r>
            <a:r>
              <a:rPr lang="en-A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0499 037 375</a:t>
            </a:r>
          </a:p>
          <a:p>
            <a:endParaRPr lang="en-AU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A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Email: </a:t>
            </a:r>
            <a:r>
              <a:rPr lang="en-AU" sz="2000" b="1" dirty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johnny@johnnyplumbplumbing.com</a:t>
            </a:r>
            <a:endParaRPr lang="en-AU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AU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A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Web: </a:t>
            </a:r>
            <a:r>
              <a:rPr lang="en-AU" sz="2000" b="1" dirty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www.johnnyplumbplumbing.com</a:t>
            </a:r>
            <a:endParaRPr lang="en-AU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AU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7322" y="459930"/>
            <a:ext cx="1154264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Key things that need to be on the flyer </a:t>
            </a:r>
          </a:p>
          <a:p>
            <a:r>
              <a:rPr lang="en-A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Offer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A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15% off your overall bill*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A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Plus, a free hot water heater health check and replacement quote**</a:t>
            </a:r>
            <a:endParaRPr lang="en-AU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AU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A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Information associated with brand / logo</a:t>
            </a:r>
            <a:endParaRPr lang="en-AU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A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All plumbing, draining, and </a:t>
            </a:r>
            <a:r>
              <a:rPr lang="en-AU" sz="16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gasfitting</a:t>
            </a:r>
            <a:r>
              <a:rPr lang="en-A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works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A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“Quality work at a decent price”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A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“Local plumber”</a:t>
            </a:r>
          </a:p>
          <a:p>
            <a:endParaRPr lang="en-AU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A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Other things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A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make an appointment, call or email Johnny, or alternatively make a booking directly on the website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5043" y="5742126"/>
            <a:ext cx="11171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*Offer expires 31 October 2016</a:t>
            </a:r>
          </a:p>
          <a:p>
            <a:r>
              <a:rPr lang="en-A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**Quote valid for 12 months from the quote date.</a:t>
            </a:r>
          </a:p>
        </p:txBody>
      </p:sp>
    </p:spTree>
    <p:extLst>
      <p:ext uri="{BB962C8B-B14F-4D97-AF65-F5344CB8AC3E}">
        <p14:creationId xmlns:p14="http://schemas.microsoft.com/office/powerpoint/2010/main" val="2717851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105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Cook</dc:creator>
  <cp:lastModifiedBy>John Cook</cp:lastModifiedBy>
  <cp:revision>20</cp:revision>
  <dcterms:created xsi:type="dcterms:W3CDTF">2016-07-27T09:21:01Z</dcterms:created>
  <dcterms:modified xsi:type="dcterms:W3CDTF">2016-08-04T22:06:25Z</dcterms:modified>
</cp:coreProperties>
</file>