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23" d="100"/>
          <a:sy n="123" d="100"/>
        </p:scale>
        <p:origin x="114" y="27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39AB7-F304-4327-8021-C65E981896FE}" type="datetimeFigureOut">
              <a:rPr lang="en-AU" smtClean="0"/>
              <a:t>5/08/2016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D95107-4701-4943-A7F9-A86B499B281C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6273442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39AB7-F304-4327-8021-C65E981896FE}" type="datetimeFigureOut">
              <a:rPr lang="en-AU" smtClean="0"/>
              <a:t>5/08/2016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D95107-4701-4943-A7F9-A86B499B281C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282881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39AB7-F304-4327-8021-C65E981896FE}" type="datetimeFigureOut">
              <a:rPr lang="en-AU" smtClean="0"/>
              <a:t>5/08/2016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D95107-4701-4943-A7F9-A86B499B281C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2713239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39AB7-F304-4327-8021-C65E981896FE}" type="datetimeFigureOut">
              <a:rPr lang="en-AU" smtClean="0"/>
              <a:t>5/08/2016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D95107-4701-4943-A7F9-A86B499B281C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907071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39AB7-F304-4327-8021-C65E981896FE}" type="datetimeFigureOut">
              <a:rPr lang="en-AU" smtClean="0"/>
              <a:t>5/08/2016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D95107-4701-4943-A7F9-A86B499B281C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572394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39AB7-F304-4327-8021-C65E981896FE}" type="datetimeFigureOut">
              <a:rPr lang="en-AU" smtClean="0"/>
              <a:t>5/08/2016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D95107-4701-4943-A7F9-A86B499B281C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2817106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39AB7-F304-4327-8021-C65E981896FE}" type="datetimeFigureOut">
              <a:rPr lang="en-AU" smtClean="0"/>
              <a:t>5/08/2016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D95107-4701-4943-A7F9-A86B499B281C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1411306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39AB7-F304-4327-8021-C65E981896FE}" type="datetimeFigureOut">
              <a:rPr lang="en-AU" smtClean="0"/>
              <a:t>5/08/2016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D95107-4701-4943-A7F9-A86B499B281C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8334345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39AB7-F304-4327-8021-C65E981896FE}" type="datetimeFigureOut">
              <a:rPr lang="en-AU" smtClean="0"/>
              <a:t>5/08/2016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D95107-4701-4943-A7F9-A86B499B281C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2390266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39AB7-F304-4327-8021-C65E981896FE}" type="datetimeFigureOut">
              <a:rPr lang="en-AU" smtClean="0"/>
              <a:t>5/08/2016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D95107-4701-4943-A7F9-A86B499B281C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1012047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39AB7-F304-4327-8021-C65E981896FE}" type="datetimeFigureOut">
              <a:rPr lang="en-AU" smtClean="0"/>
              <a:t>5/08/2016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D95107-4701-4943-A7F9-A86B499B281C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1625114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439AB7-F304-4327-8021-C65E981896FE}" type="datetimeFigureOut">
              <a:rPr lang="en-AU" smtClean="0"/>
              <a:t>5/08/2016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D95107-4701-4943-A7F9-A86B499B281C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5159124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johnnyplumbplumbing.com/" TargetMode="External"/><Relationship Id="rId2" Type="http://schemas.openxmlformats.org/officeDocument/2006/relationships/hyperlink" Target="mailto:johnny@johnnyplumbplumbing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6718853" y="4919008"/>
            <a:ext cx="5261113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20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Ph</a:t>
            </a:r>
            <a:r>
              <a:rPr lang="en-AU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: 0499 037 375</a:t>
            </a:r>
          </a:p>
          <a:p>
            <a:endParaRPr lang="en-AU" sz="20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r>
              <a:rPr lang="en-AU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Email: </a:t>
            </a:r>
            <a:r>
              <a:rPr lang="en-AU" sz="2000" b="1" dirty="0">
                <a:solidFill>
                  <a:schemeClr val="tx1">
                    <a:lumMod val="75000"/>
                    <a:lumOff val="25000"/>
                  </a:schemeClr>
                </a:solidFill>
                <a:hlinkClick r:id="rId2"/>
              </a:rPr>
              <a:t>johnny@johnnyplumbplumbing.com</a:t>
            </a:r>
            <a:endParaRPr lang="en-AU" sz="20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endParaRPr lang="en-AU" sz="20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r>
              <a:rPr lang="en-AU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Web: </a:t>
            </a:r>
            <a:r>
              <a:rPr lang="en-AU" sz="2000" b="1" dirty="0">
                <a:solidFill>
                  <a:schemeClr val="tx1">
                    <a:lumMod val="75000"/>
                    <a:lumOff val="25000"/>
                  </a:schemeClr>
                </a:solidFill>
                <a:hlinkClick r:id="rId3"/>
              </a:rPr>
              <a:t>www.johnnyplumbplumbing.com</a:t>
            </a:r>
            <a:endParaRPr lang="en-AU" sz="20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endParaRPr lang="en-AU" sz="20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37322" y="459930"/>
            <a:ext cx="11542644" cy="37240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4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Key things that need to be on the flyer </a:t>
            </a:r>
          </a:p>
          <a:p>
            <a:r>
              <a:rPr lang="en-AU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Offer</a:t>
            </a:r>
          </a:p>
          <a:p>
            <a:pPr marL="571500" indent="-571500">
              <a:buFont typeface="Wingdings" panose="05000000000000000000" pitchFamily="2" charset="2"/>
              <a:buChar char="Ø"/>
            </a:pPr>
            <a:r>
              <a:rPr lang="en-AU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15% off your overall bill*</a:t>
            </a:r>
          </a:p>
          <a:p>
            <a:pPr marL="571500" indent="-571500">
              <a:buFont typeface="Wingdings" panose="05000000000000000000" pitchFamily="2" charset="2"/>
              <a:buChar char="Ø"/>
            </a:pPr>
            <a:r>
              <a:rPr lang="en-AU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Plus, a free hot water heater health check and replacement quote**</a:t>
            </a:r>
            <a:endParaRPr lang="en-AU" sz="12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endParaRPr lang="en-AU" sz="20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r>
              <a:rPr lang="en-AU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Information associated with brand / logo</a:t>
            </a:r>
            <a:endParaRPr lang="en-AU" sz="28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r>
              <a:rPr lang="en-AU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All plumbing, draining, and </a:t>
            </a:r>
            <a:r>
              <a:rPr lang="en-AU" sz="1600" b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gasfitting</a:t>
            </a:r>
            <a:r>
              <a:rPr lang="en-AU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works</a:t>
            </a:r>
          </a:p>
          <a:p>
            <a:pPr marL="571500" indent="-571500">
              <a:buFont typeface="Wingdings" panose="05000000000000000000" pitchFamily="2" charset="2"/>
              <a:buChar char="Ø"/>
            </a:pPr>
            <a:r>
              <a:rPr lang="en-AU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“Quality work at a decent price”</a:t>
            </a:r>
          </a:p>
          <a:p>
            <a:pPr marL="571500" indent="-571500">
              <a:buFont typeface="Wingdings" panose="05000000000000000000" pitchFamily="2" charset="2"/>
              <a:buChar char="Ø"/>
            </a:pPr>
            <a:r>
              <a:rPr lang="en-AU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“Local plumber”</a:t>
            </a:r>
          </a:p>
          <a:p>
            <a:endParaRPr lang="en-AU" sz="20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r>
              <a:rPr lang="en-AU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Other things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en-AU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To make an appointment, call or email Johnny, or alternatively make a booking directly on the website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65043" y="5742126"/>
            <a:ext cx="1117158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*Offer expires 31 October 2016</a:t>
            </a:r>
          </a:p>
          <a:p>
            <a:r>
              <a:rPr lang="en-AU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**Quote valid for 12 months from the quote date.</a:t>
            </a:r>
          </a:p>
        </p:txBody>
      </p:sp>
    </p:spTree>
    <p:extLst>
      <p:ext uri="{BB962C8B-B14F-4D97-AF65-F5344CB8AC3E}">
        <p14:creationId xmlns:p14="http://schemas.microsoft.com/office/powerpoint/2010/main" val="27178510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102</TotalTime>
  <Words>105</Words>
  <Application>Microsoft Office PowerPoint</Application>
  <PresentationFormat>Widescreen</PresentationFormat>
  <Paragraphs>19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John Cook</dc:creator>
  <cp:lastModifiedBy>John Cook</cp:lastModifiedBy>
  <cp:revision>20</cp:revision>
  <dcterms:created xsi:type="dcterms:W3CDTF">2016-07-27T09:21:01Z</dcterms:created>
  <dcterms:modified xsi:type="dcterms:W3CDTF">2016-08-04T22:06:25Z</dcterms:modified>
</cp:coreProperties>
</file>

<file path=docProps/thumbnail.jpeg>
</file>